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61" r:id="rId4"/>
    <p:sldId id="305" r:id="rId5"/>
    <p:sldId id="265" r:id="rId6"/>
    <p:sldId id="264" r:id="rId7"/>
    <p:sldId id="266" r:id="rId8"/>
    <p:sldId id="267" r:id="rId9"/>
    <p:sldId id="301" r:id="rId10"/>
    <p:sldId id="269" r:id="rId11"/>
    <p:sldId id="270" r:id="rId12"/>
    <p:sldId id="271" r:id="rId13"/>
    <p:sldId id="273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8" r:id="rId29"/>
    <p:sldId id="289" r:id="rId30"/>
    <p:sldId id="290" r:id="rId31"/>
    <p:sldId id="293" r:id="rId32"/>
    <p:sldId id="291" r:id="rId33"/>
    <p:sldId id="292" r:id="rId34"/>
    <p:sldId id="294" r:id="rId35"/>
    <p:sldId id="296" r:id="rId36"/>
    <p:sldId id="303" r:id="rId37"/>
    <p:sldId id="295" r:id="rId38"/>
    <p:sldId id="298" r:id="rId39"/>
    <p:sldId id="299" r:id="rId40"/>
    <p:sldId id="300" r:id="rId41"/>
    <p:sldId id="302" r:id="rId42"/>
    <p:sldId id="304" r:id="rId43"/>
    <p:sldId id="306" r:id="rId44"/>
    <p:sldId id="30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distributed hierarchical key-value store.</a:t>
            </a:r>
          </a:p>
          <a:p>
            <a:pPr lvl="1"/>
            <a:r>
              <a:rPr lang="en-US" dirty="0" smtClean="0"/>
              <a:t>Distributed configuration service</a:t>
            </a:r>
          </a:p>
          <a:p>
            <a:pPr lvl="1"/>
            <a:r>
              <a:rPr lang="en-US" dirty="0" smtClean="0"/>
              <a:t>Data synchronization service</a:t>
            </a:r>
          </a:p>
          <a:p>
            <a:pPr lvl="1"/>
            <a:r>
              <a:rPr lang="en-US" dirty="0" smtClean="0"/>
              <a:t>Naming registry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 consistent key-value store for shared configuration data.</a:t>
            </a:r>
          </a:p>
          <a:p>
            <a:endParaRPr lang="en-US" dirty="0" smtClean="0"/>
          </a:p>
          <a:p>
            <a:r>
              <a:rPr lang="en-US" dirty="0" smtClean="0"/>
              <a:t>Written in Go and maintained by CoreOS team.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 used in container-based clusters (i.e., Kubernetes).</a:t>
            </a:r>
          </a:p>
          <a:p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 service runs in a clustered configuration, and nodes can talk to the cluster to set or retrieve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7087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05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We can also create service definitions to perform health checks: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 smtClean="0"/>
              <a:t>service</a:t>
            </a:r>
            <a:r>
              <a:rPr lang="en-US" sz="2200" dirty="0"/>
              <a:t>": {"name": "</a:t>
            </a:r>
            <a:r>
              <a:rPr lang="en-US" sz="2200" dirty="0" smtClean="0"/>
              <a:t>webserver", 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 "</a:t>
            </a:r>
            <a:r>
              <a:rPr lang="en-US" sz="2200" dirty="0"/>
              <a:t>tags": </a:t>
            </a:r>
            <a:r>
              <a:rPr lang="en-US" sz="2200" dirty="0" smtClean="0"/>
              <a:t>[”</a:t>
            </a:r>
            <a:r>
              <a:rPr lang="en-US" sz="2200" dirty="0" err="1" smtClean="0"/>
              <a:t>nginx</a:t>
            </a:r>
            <a:r>
              <a:rPr lang="en-US" sz="2200" dirty="0" smtClean="0"/>
              <a:t>"],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port": 80,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/>
              <a:t> </a:t>
            </a:r>
            <a:r>
              <a:rPr lang="en-US" sz="2200" dirty="0" smtClean="0"/>
              <a:t>  "</a:t>
            </a:r>
            <a:r>
              <a:rPr lang="en-US" sz="2200" dirty="0"/>
              <a:t>check": {"script": "curl localhost &gt;/dev/null 2&gt;&amp;1", </a:t>
            </a:r>
            <a:r>
              <a:rPr lang="en-US" sz="2200" dirty="0" smtClean="0"/>
              <a:t>						      "</a:t>
            </a:r>
            <a:r>
              <a:rPr lang="en-US" sz="2200" dirty="0"/>
              <a:t>interval": "</a:t>
            </a:r>
            <a:r>
              <a:rPr lang="en-US" sz="2200" dirty="0" smtClean="0"/>
              <a:t>10s”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			     }</a:t>
            </a:r>
          </a:p>
          <a:p>
            <a:pPr marL="0" indent="0">
              <a:buNone/>
            </a:pPr>
            <a:r>
              <a:rPr lang="en-US" sz="2200" dirty="0"/>
              <a:t>		</a:t>
            </a:r>
            <a:r>
              <a:rPr lang="en-US" sz="2200" dirty="0" smtClean="0"/>
              <a:t>  }</a:t>
            </a:r>
          </a:p>
          <a:p>
            <a:pPr marL="0" indent="0">
              <a:buNone/>
            </a:pPr>
            <a:r>
              <a:rPr lang="en-US" sz="2200" dirty="0" smtClean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800" dirty="0" smtClean="0"/>
              <a:t>If the executable script returns a non-zero exit code, the service will be flagged unhealthy.</a:t>
            </a:r>
          </a:p>
          <a:p>
            <a:endParaRPr lang="en-US" dirty="0" smtClean="0"/>
          </a:p>
          <a:p>
            <a:r>
              <a:rPr lang="en-US" dirty="0" smtClean="0"/>
              <a:t>Consul won’t list unhealthy services in typical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is gradually making its services container aware.</a:t>
            </a:r>
          </a:p>
          <a:p>
            <a:pPr lvl="2"/>
            <a:r>
              <a:rPr lang="en-US" dirty="0" smtClean="0"/>
              <a:t>ELBs can load balance requests across a set of containers running on ECS.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EC2 Container Registry (ECR)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private Docker image repository (like Docker Hub).</a:t>
            </a:r>
          </a:p>
          <a:p>
            <a:endParaRPr lang="en-US" dirty="0"/>
          </a:p>
          <a:p>
            <a:r>
              <a:rPr lang="en-US" dirty="0" smtClean="0"/>
              <a:t>Advantage: It’s an AWS-supported service, integrated with other services.</a:t>
            </a:r>
          </a:p>
          <a:p>
            <a:endParaRPr lang="en-US" dirty="0"/>
          </a:p>
          <a:p>
            <a:r>
              <a:rPr lang="en-US" dirty="0" smtClean="0"/>
              <a:t>Disadvantage: Fairly basic capabilities at this point and may not be suitable for complex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2145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4" y="1539835"/>
            <a:ext cx="6045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app defined by an </a:t>
            </a:r>
            <a:r>
              <a:rPr lang="en-US" b="1" dirty="0" smtClean="0"/>
              <a:t>application deployment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Specifies application container.</a:t>
            </a:r>
          </a:p>
          <a:p>
            <a:pPr lvl="1"/>
            <a:r>
              <a:rPr lang="en-US" dirty="0" smtClean="0"/>
              <a:t>How many copies (replicas) of the app to run.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Kubernetes creates a Pod to host the app.</a:t>
            </a:r>
          </a:p>
          <a:p>
            <a:pPr lvl="1"/>
            <a:r>
              <a:rPr lang="en-US" dirty="0" smtClean="0"/>
              <a:t>Pod = group of containers and shared resources.</a:t>
            </a:r>
          </a:p>
          <a:p>
            <a:pPr lvl="1"/>
            <a:r>
              <a:rPr lang="en-US" dirty="0" smtClean="0"/>
              <a:t>Pod runs on a node, and a node can have multiple pods.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service</a:t>
            </a:r>
            <a:r>
              <a:rPr lang="en-US" dirty="0" smtClean="0"/>
              <a:t> is used to expose a set of pods to the outside world.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44" y="1666433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93" y="1270000"/>
            <a:ext cx="5003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submit a service definition to a manager node, it dispatches </a:t>
            </a:r>
            <a:r>
              <a:rPr lang="en-US" b="1" dirty="0" smtClean="0"/>
              <a:t>tasks</a:t>
            </a:r>
            <a:r>
              <a:rPr lang="en-US" dirty="0" smtClean="0"/>
              <a:t> to workers.</a:t>
            </a:r>
          </a:p>
          <a:p>
            <a:endParaRPr lang="en-US" dirty="0"/>
          </a:p>
          <a:p>
            <a:r>
              <a:rPr lang="en-US" dirty="0" smtClean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 smtClean="0"/>
              <a:t>Define a </a:t>
            </a:r>
            <a:r>
              <a:rPr lang="en-US" b="1" dirty="0" smtClean="0"/>
              <a:t>service</a:t>
            </a:r>
            <a:r>
              <a:rPr lang="en-US" dirty="0" smtClean="0"/>
              <a:t> which represents a set of containers exposed via a network address.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12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prety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</a:t>
            </a:r>
            <a:r>
              <a:rPr lang="en-US" dirty="0" smtClean="0"/>
              <a:t>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homework assignment this week.</a:t>
            </a:r>
          </a:p>
          <a:p>
            <a:endParaRPr lang="en-US" dirty="0"/>
          </a:p>
          <a:p>
            <a:r>
              <a:rPr lang="en-US" dirty="0" smtClean="0"/>
              <a:t>Final exam:</a:t>
            </a:r>
          </a:p>
          <a:p>
            <a:pPr lvl="1"/>
            <a:r>
              <a:rPr lang="en-US" dirty="0" smtClean="0"/>
              <a:t>True/False &amp; Multiple Choice</a:t>
            </a:r>
          </a:p>
          <a:p>
            <a:pPr lvl="1"/>
            <a:r>
              <a:rPr lang="en-US" dirty="0" smtClean="0"/>
              <a:t>2 hour time limit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Recommendations to improve the course?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 smtClean="0"/>
              <a:t>I’ve enjoyed service as your teacher this semester. Good luck on your final exams!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28" y="273934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6306</TotalTime>
  <Words>1579</Words>
  <Application>Microsoft Macintosh PowerPoint</Application>
  <PresentationFormat>On-screen Show (4:3)</PresentationFormat>
  <Paragraphs>364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Consolas</vt:lpstr>
      <vt:lpstr>Wingdings</vt:lpstr>
      <vt:lpstr>Arial</vt:lpstr>
      <vt:lpstr>Office Theme</vt:lpstr>
      <vt:lpstr>DevOps &amp; Cloud Infrastructure SEIS 665 Week 13</vt:lpstr>
      <vt:lpstr>Agenda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Apache ZooKeeper</vt:lpstr>
      <vt:lpstr>etcd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Health Checks</vt:lpstr>
      <vt:lpstr>Consul Key/Value Store</vt:lpstr>
      <vt:lpstr>Orchestration</vt:lpstr>
      <vt:lpstr>Container orchestration</vt:lpstr>
      <vt:lpstr>AWS Elastic Container Service (ECS)</vt:lpstr>
      <vt:lpstr>AWS ECS</vt:lpstr>
      <vt:lpstr>Kubernetes</vt:lpstr>
      <vt:lpstr>Kubernetes</vt:lpstr>
      <vt:lpstr>Kubernetes</vt:lpstr>
      <vt:lpstr>Kubernetes</vt:lpstr>
      <vt:lpstr>Kubernetes</vt:lpstr>
      <vt:lpstr>Kubernetes</vt:lpstr>
      <vt:lpstr>Docker Swarm Mode</vt:lpstr>
      <vt:lpstr>Docker Swarm Mode</vt:lpstr>
      <vt:lpstr>Docker Swarm Mode</vt:lpstr>
      <vt:lpstr>Docker Swarm Mode</vt:lpstr>
      <vt:lpstr>Docker Swarm Grid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  <vt:lpstr>Good Luck!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103</cp:revision>
  <dcterms:created xsi:type="dcterms:W3CDTF">2016-04-25T17:30:29Z</dcterms:created>
  <dcterms:modified xsi:type="dcterms:W3CDTF">2017-05-08T20:16:49Z</dcterms:modified>
</cp:coreProperties>
</file>